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9" r:id="rId3"/>
    <p:sldId id="291" r:id="rId4"/>
    <p:sldId id="292" r:id="rId5"/>
    <p:sldId id="290" r:id="rId6"/>
    <p:sldId id="293" r:id="rId7"/>
    <p:sldId id="294" r:id="rId8"/>
  </p:sldIdLst>
  <p:sldSz cx="12192000" cy="68580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5F4"/>
    <a:srgbClr val="9900CC"/>
    <a:srgbClr val="EA4335"/>
    <a:srgbClr val="775AF0"/>
    <a:srgbClr val="00B050"/>
    <a:srgbClr val="FBBC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tt Norell" userId="1932c246168c6c33" providerId="LiveId" clId="{DEA4FB13-D4AC-453E-B4A3-45AB7A5BB07E}"/>
    <pc:docChg chg="custSel delSld modSld">
      <pc:chgData name="Brett Norell" userId="1932c246168c6c33" providerId="LiveId" clId="{DEA4FB13-D4AC-453E-B4A3-45AB7A5BB07E}" dt="2022-10-13T15:26:01.101" v="91" actId="20577"/>
      <pc:docMkLst>
        <pc:docMk/>
      </pc:docMkLst>
      <pc:sldChg chg="modSp mod">
        <pc:chgData name="Brett Norell" userId="1932c246168c6c33" providerId="LiveId" clId="{DEA4FB13-D4AC-453E-B4A3-45AB7A5BB07E}" dt="2022-10-13T15:26:01.101" v="91" actId="20577"/>
        <pc:sldMkLst>
          <pc:docMk/>
          <pc:sldMk cId="3812942487" sldId="256"/>
        </pc:sldMkLst>
        <pc:spChg chg="mod">
          <ac:chgData name="Brett Norell" userId="1932c246168c6c33" providerId="LiveId" clId="{DEA4FB13-D4AC-453E-B4A3-45AB7A5BB07E}" dt="2022-10-13T15:26:01.101" v="91" actId="20577"/>
          <ac:spMkLst>
            <pc:docMk/>
            <pc:sldMk cId="3812942487" sldId="256"/>
            <ac:spMk id="3" creationId="{C65C20BB-72E4-43BA-7B43-E86273DB0724}"/>
          </ac:spMkLst>
        </pc:spChg>
      </pc:sldChg>
      <pc:sldChg chg="del">
        <pc:chgData name="Brett Norell" userId="1932c246168c6c33" providerId="LiveId" clId="{DEA4FB13-D4AC-453E-B4A3-45AB7A5BB07E}" dt="2022-10-13T15:25:41.192" v="65" actId="47"/>
        <pc:sldMkLst>
          <pc:docMk/>
          <pc:sldMk cId="3979248102" sldId="257"/>
        </pc:sldMkLst>
      </pc:sldChg>
      <pc:sldChg chg="del">
        <pc:chgData name="Brett Norell" userId="1932c246168c6c33" providerId="LiveId" clId="{DEA4FB13-D4AC-453E-B4A3-45AB7A5BB07E}" dt="2022-10-13T15:25:44.764" v="71" actId="47"/>
        <pc:sldMkLst>
          <pc:docMk/>
          <pc:sldMk cId="2431605305" sldId="273"/>
        </pc:sldMkLst>
      </pc:sldChg>
      <pc:sldChg chg="del">
        <pc:chgData name="Brett Norell" userId="1932c246168c6c33" providerId="LiveId" clId="{DEA4FB13-D4AC-453E-B4A3-45AB7A5BB07E}" dt="2022-10-13T15:25:41.683" v="66" actId="47"/>
        <pc:sldMkLst>
          <pc:docMk/>
          <pc:sldMk cId="30799790" sldId="274"/>
        </pc:sldMkLst>
      </pc:sldChg>
      <pc:sldChg chg="del">
        <pc:chgData name="Brett Norell" userId="1932c246168c6c33" providerId="LiveId" clId="{DEA4FB13-D4AC-453E-B4A3-45AB7A5BB07E}" dt="2022-10-13T15:25:42.273" v="67" actId="47"/>
        <pc:sldMkLst>
          <pc:docMk/>
          <pc:sldMk cId="2699492599" sldId="275"/>
        </pc:sldMkLst>
      </pc:sldChg>
      <pc:sldChg chg="del">
        <pc:chgData name="Brett Norell" userId="1932c246168c6c33" providerId="LiveId" clId="{DEA4FB13-D4AC-453E-B4A3-45AB7A5BB07E}" dt="2022-10-13T15:25:42.844" v="68" actId="47"/>
        <pc:sldMkLst>
          <pc:docMk/>
          <pc:sldMk cId="1307134305" sldId="276"/>
        </pc:sldMkLst>
      </pc:sldChg>
      <pc:sldChg chg="del">
        <pc:chgData name="Brett Norell" userId="1932c246168c6c33" providerId="LiveId" clId="{DEA4FB13-D4AC-453E-B4A3-45AB7A5BB07E}" dt="2022-10-13T15:25:43.368" v="69" actId="47"/>
        <pc:sldMkLst>
          <pc:docMk/>
          <pc:sldMk cId="2331856220" sldId="277"/>
        </pc:sldMkLst>
      </pc:sldChg>
      <pc:sldChg chg="del">
        <pc:chgData name="Brett Norell" userId="1932c246168c6c33" providerId="LiveId" clId="{DEA4FB13-D4AC-453E-B4A3-45AB7A5BB07E}" dt="2022-10-13T15:25:43.869" v="70" actId="47"/>
        <pc:sldMkLst>
          <pc:docMk/>
          <pc:sldMk cId="2846672975" sldId="278"/>
        </pc:sldMkLst>
      </pc:sldChg>
      <pc:sldChg chg="del">
        <pc:chgData name="Brett Norell" userId="1932c246168c6c33" providerId="LiveId" clId="{DEA4FB13-D4AC-453E-B4A3-45AB7A5BB07E}" dt="2022-10-13T15:25:45.275" v="72" actId="47"/>
        <pc:sldMkLst>
          <pc:docMk/>
          <pc:sldMk cId="2688404985" sldId="279"/>
        </pc:sldMkLst>
      </pc:sldChg>
      <pc:sldChg chg="del">
        <pc:chgData name="Brett Norell" userId="1932c246168c6c33" providerId="LiveId" clId="{DEA4FB13-D4AC-453E-B4A3-45AB7A5BB07E}" dt="2022-10-13T15:25:45.796" v="73" actId="47"/>
        <pc:sldMkLst>
          <pc:docMk/>
          <pc:sldMk cId="2005861860" sldId="280"/>
        </pc:sldMkLst>
      </pc:sldChg>
      <pc:sldChg chg="del">
        <pc:chgData name="Brett Norell" userId="1932c246168c6c33" providerId="LiveId" clId="{DEA4FB13-D4AC-453E-B4A3-45AB7A5BB07E}" dt="2022-10-13T15:25:46.305" v="74" actId="47"/>
        <pc:sldMkLst>
          <pc:docMk/>
          <pc:sldMk cId="1545001385" sldId="281"/>
        </pc:sldMkLst>
      </pc:sldChg>
      <pc:sldChg chg="del">
        <pc:chgData name="Brett Norell" userId="1932c246168c6c33" providerId="LiveId" clId="{DEA4FB13-D4AC-453E-B4A3-45AB7A5BB07E}" dt="2022-10-13T15:25:47.547" v="76" actId="47"/>
        <pc:sldMkLst>
          <pc:docMk/>
          <pc:sldMk cId="3768058251" sldId="282"/>
        </pc:sldMkLst>
      </pc:sldChg>
      <pc:sldChg chg="del">
        <pc:chgData name="Brett Norell" userId="1932c246168c6c33" providerId="LiveId" clId="{DEA4FB13-D4AC-453E-B4A3-45AB7A5BB07E}" dt="2022-10-13T15:25:48.106" v="77" actId="47"/>
        <pc:sldMkLst>
          <pc:docMk/>
          <pc:sldMk cId="1103714450" sldId="283"/>
        </pc:sldMkLst>
      </pc:sldChg>
      <pc:sldChg chg="del">
        <pc:chgData name="Brett Norell" userId="1932c246168c6c33" providerId="LiveId" clId="{DEA4FB13-D4AC-453E-B4A3-45AB7A5BB07E}" dt="2022-10-13T15:25:40.357" v="64" actId="47"/>
        <pc:sldMkLst>
          <pc:docMk/>
          <pc:sldMk cId="4071959759" sldId="285"/>
        </pc:sldMkLst>
      </pc:sldChg>
      <pc:sldChg chg="del">
        <pc:chgData name="Brett Norell" userId="1932c246168c6c33" providerId="LiveId" clId="{DEA4FB13-D4AC-453E-B4A3-45AB7A5BB07E}" dt="2022-10-13T15:25:47.012" v="75" actId="47"/>
        <pc:sldMkLst>
          <pc:docMk/>
          <pc:sldMk cId="825250596" sldId="286"/>
        </pc:sldMkLst>
      </pc:sldChg>
      <pc:sldChg chg="del">
        <pc:chgData name="Brett Norell" userId="1932c246168c6c33" providerId="LiveId" clId="{DEA4FB13-D4AC-453E-B4A3-45AB7A5BB07E}" dt="2022-10-13T15:25:49.366" v="78" actId="47"/>
        <pc:sldMkLst>
          <pc:docMk/>
          <pc:sldMk cId="24270051" sldId="28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36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9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64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31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86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64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08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295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4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6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30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7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05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9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97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6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CE7A781-FD98-4E18-84CE-8A3A30842652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454B6EE-91E6-4225-8E4E-690FE19C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42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F1D35-FC71-2C24-5EDB-3B3FD00010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Strategic Plan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C20BB-72E4-43BA-7B43-E86273DB07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Draft pillars &amp; Next Steps</a:t>
            </a:r>
          </a:p>
          <a:p>
            <a:r>
              <a:rPr lang="en-US" dirty="0"/>
              <a:t>October 13, 2022</a:t>
            </a:r>
          </a:p>
        </p:txBody>
      </p:sp>
      <p:pic>
        <p:nvPicPr>
          <p:cNvPr id="5" name="Picture 4" descr="A close-up of a logo&#10;&#10;Description automatically generated with low confidence">
            <a:extLst>
              <a:ext uri="{FF2B5EF4-FFF2-40B4-BE49-F238E27FC236}">
                <a16:creationId xmlns:a16="http://schemas.microsoft.com/office/drawing/2014/main" id="{9DE3774A-D7B3-8572-6C4E-078836576A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618" y="628444"/>
            <a:ext cx="3378763" cy="193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2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00BAE-A45A-592C-738C-570B6648E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314631"/>
            <a:ext cx="10131425" cy="806245"/>
          </a:xfrm>
        </p:spPr>
        <p:txBody>
          <a:bodyPr/>
          <a:lstStyle/>
          <a:p>
            <a:r>
              <a:rPr lang="en-US" dirty="0"/>
              <a:t>Pillar 1: Student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BB10A-FE32-C09B-6138-8906EDB7B7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2" y="1120876"/>
            <a:ext cx="4995334" cy="4670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Reach, challenge and prepare every student for success, through academic capacity and self-awareness, for success in school and life.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57B99E-5DBA-6E2C-46B6-A102BF9E0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1893" y="1120876"/>
            <a:ext cx="6183293" cy="508327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 report card performance &amp; proficiency in core subjects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 world learning linking knowledge and practice to the student’s future (further academic or trade education or enter work force)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Partnerships, Youth Apprentice Program, College Credit Programs, etc.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Social, Emotional and Physical &amp; Mental Wellness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Continuous Improvement and Growth for Each Student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Independence, critical thinking &amp; problem solving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Programs to support successful learning for students at all levels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Curriculum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Grading Scales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93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E8DC3-21FF-8767-7290-58603FAD7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501447"/>
            <a:ext cx="10131425" cy="678426"/>
          </a:xfrm>
        </p:spPr>
        <p:txBody>
          <a:bodyPr/>
          <a:lstStyle/>
          <a:p>
            <a:r>
              <a:rPr lang="en-US" dirty="0"/>
              <a:t>Pillar 2: student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55A8B-1AE7-4969-0EAB-E325CE3ADD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2" y="1179873"/>
            <a:ext cx="4995334" cy="4611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Foster a responsible, caring and inclusive culture that prepares students for a positive and productive life through development of interpersonal skills and a commitment to the community.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9E27E1-775E-7B7C-8AF2-2C1E2A6953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1894" y="1179873"/>
            <a:ext cx="5996479" cy="5063611"/>
          </a:xfrm>
        </p:spPr>
        <p:txBody>
          <a:bodyPr>
            <a:noAutofit/>
          </a:bodyPr>
          <a:lstStyle/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Culture of Success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Discipline, Code of Conduct, Behavior, Attendance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Expectations &amp; Accountability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Recognition/Reward Excellence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Belonging and Well Being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Diversity and Inclusion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Partnerships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Co-Curricular Opportunities</a:t>
            </a:r>
          </a:p>
        </p:txBody>
      </p:sp>
    </p:spTree>
    <p:extLst>
      <p:ext uri="{BB962C8B-B14F-4D97-AF65-F5344CB8AC3E}">
        <p14:creationId xmlns:p14="http://schemas.microsoft.com/office/powerpoint/2010/main" val="3436881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C3A5A-6247-873B-8933-15CC5BF7F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511277"/>
            <a:ext cx="10131425" cy="658761"/>
          </a:xfrm>
        </p:spPr>
        <p:txBody>
          <a:bodyPr/>
          <a:lstStyle/>
          <a:p>
            <a:r>
              <a:rPr lang="en-US" dirty="0"/>
              <a:t>Pillar 3: workforce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E7CDA-60A0-8400-7C26-ADA687F268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2" y="1170038"/>
            <a:ext cx="4995334" cy="5176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Recruit, develop, support, and retain effective educators, staff and school leaders through investment in all employees, encouraging innovation, and celebrating success.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2B5A3-FF99-9716-1746-55E46CB12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1895" y="1170037"/>
            <a:ext cx="5937486" cy="5034118"/>
          </a:xfrm>
        </p:spPr>
        <p:txBody>
          <a:bodyPr>
            <a:normAutofit/>
          </a:bodyPr>
          <a:lstStyle/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Hire Permanent Superintendent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Retention and Recruitment Strategies (Employer of Choice)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Growth: Strengthen Employees Belonging and Impact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Investment in Ongoing Education (i.e., building skillset)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Encourage Innovation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Competitive Compensation &amp; Benefits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Collaboration, Team Building and Respect at all levels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Capacity (Meetings, Prep Time, etc.)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Way Communication (Listening and Engagement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47901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51C41-D74B-2B94-DE64-ED8C71BA0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452285"/>
            <a:ext cx="10131425" cy="757084"/>
          </a:xfrm>
        </p:spPr>
        <p:txBody>
          <a:bodyPr/>
          <a:lstStyle/>
          <a:p>
            <a:r>
              <a:rPr lang="en-US" dirty="0"/>
              <a:t>Pillar 4: infrastructure &amp; funding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94CCB-09B3-3E58-AE7C-8B02243B19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2" y="1209369"/>
            <a:ext cx="4995334" cy="50242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Champion the needs of MPSD and be responsible stewards of the public’s investment.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5A748-4199-3E7A-4690-CDCCECE88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1895" y="1209369"/>
            <a:ext cx="4995332" cy="5024283"/>
          </a:xfrm>
        </p:spPr>
        <p:txBody>
          <a:bodyPr>
            <a:noAutofit/>
          </a:bodyPr>
          <a:lstStyle/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Facilities – current state, life expectancy, future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Safety and Security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 5-year capital plan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Funding per Student (i.e., Operational Expenses)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 Stewardship/Finances</a:t>
            </a:r>
          </a:p>
        </p:txBody>
      </p:sp>
    </p:spTree>
    <p:extLst>
      <p:ext uri="{BB962C8B-B14F-4D97-AF65-F5344CB8AC3E}">
        <p14:creationId xmlns:p14="http://schemas.microsoft.com/office/powerpoint/2010/main" val="1723751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DF432-325A-893F-7FFB-73E3DEFDB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521111"/>
            <a:ext cx="10131425" cy="835742"/>
          </a:xfrm>
        </p:spPr>
        <p:txBody>
          <a:bodyPr/>
          <a:lstStyle/>
          <a:p>
            <a:r>
              <a:rPr lang="en-US" dirty="0"/>
              <a:t>Pillar 5: stakeholder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502D2-7EF7-6D48-B472-72CC5BAB49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2" y="1356853"/>
            <a:ext cx="4995334" cy="4980036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Produce meaningful communication, foster collaboration, and develop relationships with all stakeholders to build trust across the school community.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302BD-D97F-625F-4E65-82B6BBEA9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1895" y="1356853"/>
            <a:ext cx="5947318" cy="4980036"/>
          </a:xfrm>
        </p:spPr>
        <p:txBody>
          <a:bodyPr>
            <a:normAutofit/>
          </a:bodyPr>
          <a:lstStyle/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Timely, Professional and Two-Way Communication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 Engagement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Strong Relationships and Trust Across School Community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Transparency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website and technology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meetings and input</a:t>
            </a:r>
          </a:p>
        </p:txBody>
      </p:sp>
    </p:spTree>
    <p:extLst>
      <p:ext uri="{BB962C8B-B14F-4D97-AF65-F5344CB8AC3E}">
        <p14:creationId xmlns:p14="http://schemas.microsoft.com/office/powerpoint/2010/main" val="781571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5B028-FAB4-9668-7106-7790A9DDE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E42F1-F60C-2C20-D3C0-600DDDCAB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Listening Sessions:</a:t>
            </a:r>
          </a:p>
          <a:p>
            <a:pPr lvl="1"/>
            <a:r>
              <a:rPr lang="en-US" sz="2200" dirty="0"/>
              <a:t>Principals and Associate Principals: 10/12/2022</a:t>
            </a:r>
          </a:p>
          <a:p>
            <a:pPr lvl="1"/>
            <a:r>
              <a:rPr lang="en-US" sz="2200" dirty="0"/>
              <a:t>Superintendent Direct Reports: TBD</a:t>
            </a:r>
          </a:p>
          <a:p>
            <a:pPr lvl="1"/>
            <a:r>
              <a:rPr lang="en-US" sz="2200" dirty="0"/>
              <a:t>Teachers &amp; Staff: TBD, 3-4 Sessions Total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Draft Action Items and Present to BOE @ 12/13/2022 Meeting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Finalized Plan and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 for Approval @ 1/10/2023 Meeting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9020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1276</TotalTime>
  <Words>428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Celestial</vt:lpstr>
      <vt:lpstr>Strategic Plan Update</vt:lpstr>
      <vt:lpstr>Pillar 1: Student success</vt:lpstr>
      <vt:lpstr>Pillar 2: student culture</vt:lpstr>
      <vt:lpstr>Pillar 3: workforce engagement</vt:lpstr>
      <vt:lpstr>Pillar 4: infrastructure &amp; funding </vt:lpstr>
      <vt:lpstr>Pillar 5: stakeholder relationships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Plan Update</dc:title>
  <dc:creator>Brett Norell</dc:creator>
  <cp:lastModifiedBy>Brett Norell</cp:lastModifiedBy>
  <cp:revision>4</cp:revision>
  <cp:lastPrinted>2022-10-11T21:33:26Z</cp:lastPrinted>
  <dcterms:created xsi:type="dcterms:W3CDTF">2022-09-12T14:48:56Z</dcterms:created>
  <dcterms:modified xsi:type="dcterms:W3CDTF">2022-10-13T15:26:04Z</dcterms:modified>
</cp:coreProperties>
</file>